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82" r:id="rId2"/>
    <p:sldId id="276" r:id="rId3"/>
    <p:sldId id="275" r:id="rId4"/>
    <p:sldId id="277" r:id="rId5"/>
    <p:sldId id="331" r:id="rId6"/>
    <p:sldId id="325" r:id="rId7"/>
    <p:sldId id="308" r:id="rId8"/>
    <p:sldId id="309" r:id="rId9"/>
    <p:sldId id="320" r:id="rId10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ExtraBold" panose="020B0600000101010101" pitchFamily="50" charset="-127"/>
      <p:bold r:id="rId15"/>
    </p:embeddedFont>
    <p:embeddedFont>
      <p:font typeface="나눔스퀘어라운드 Bold" panose="020B0600000101010101" pitchFamily="50" charset="-127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94670" autoAdjust="0"/>
  </p:normalViewPr>
  <p:slideViewPr>
    <p:cSldViewPr snapToGrid="0" showGuides="1">
      <p:cViewPr>
        <p:scale>
          <a:sx n="75" d="100"/>
          <a:sy n="75" d="100"/>
        </p:scale>
        <p:origin x="288" y="83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3298D-7380-4354-BBAB-02F4DFE05792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0CA72-BD97-449F-B6FE-9836B4DF1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9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CA72-BD97-449F-B6FE-9836B4DF11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png"/><Relationship Id="rId7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삼각형을 분류해 볼까요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삼각형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32~33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26~27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삼각형을 변의 길이에 따라 분류하여 이등변삼각형과 정삼각형을 알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여러 가지 모양의 삼각형에 대한 분류 활동을 통하여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정삼각형을 이해한다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1469" y="2202737"/>
            <a:ext cx="8082589" cy="1416628"/>
            <a:chOff x="611471" y="2203903"/>
            <a:chExt cx="8082589" cy="141662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1416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7502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894315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기준으로 분류할 수 있는지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26~27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606534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" b="51832"/>
          <a:stretch/>
        </p:blipFill>
        <p:spPr>
          <a:xfrm>
            <a:off x="1275956" y="1785906"/>
            <a:ext cx="5698964" cy="3793295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6293952" y="2163574"/>
            <a:ext cx="2050978" cy="1166402"/>
          </a:xfrm>
          <a:prstGeom prst="wedgeRoundRectCallout">
            <a:avLst>
              <a:gd name="adj1" fmla="val 63897"/>
              <a:gd name="adj2" fmla="val 36609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기준으로 분류할 수 있을까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1622852" y="4411219"/>
            <a:ext cx="2737221" cy="810360"/>
          </a:xfrm>
          <a:prstGeom prst="wedgeRoundRectCallout">
            <a:avLst>
              <a:gd name="adj1" fmla="val -70995"/>
              <a:gd name="adj2" fmla="val -70189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다리에 여러 가지 삼각형 모양이 있네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26~27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341058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17686" y="1455866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변의 길이에 따라 삼각형을 분류해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92740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변의 길이를 비교해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06396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660575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표를 완성해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79713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834" y="5335514"/>
            <a:ext cx="6935848" cy="85659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471" y="5822701"/>
            <a:ext cx="278839" cy="24948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525" y="5822701"/>
            <a:ext cx="278839" cy="24948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844" y="5822701"/>
            <a:ext cx="278839" cy="2494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696" y="5822701"/>
            <a:ext cx="232795" cy="23279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582" y="5822700"/>
            <a:ext cx="232795" cy="232795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942938" y="5746753"/>
            <a:ext cx="623794" cy="368299"/>
            <a:chOff x="5806256" y="5325431"/>
            <a:chExt cx="679240" cy="377472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806256" y="5325431"/>
              <a:ext cx="679240" cy="37747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2" y="5369334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/>
          <p:cNvGrpSpPr/>
          <p:nvPr/>
        </p:nvGrpSpPr>
        <p:grpSpPr>
          <a:xfrm>
            <a:off x="5603345" y="5746753"/>
            <a:ext cx="623794" cy="368299"/>
            <a:chOff x="5806256" y="5325431"/>
            <a:chExt cx="679240" cy="377472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806256" y="5325431"/>
              <a:ext cx="679240" cy="37747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2" y="5369334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/>
          <p:cNvGrpSpPr/>
          <p:nvPr/>
        </p:nvGrpSpPr>
        <p:grpSpPr>
          <a:xfrm>
            <a:off x="6263752" y="5746753"/>
            <a:ext cx="623794" cy="368299"/>
            <a:chOff x="5806256" y="5325431"/>
            <a:chExt cx="679240" cy="377472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806256" y="5325431"/>
              <a:ext cx="679240" cy="37747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2" y="5369334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/>
          <p:cNvGrpSpPr/>
          <p:nvPr/>
        </p:nvGrpSpPr>
        <p:grpSpPr>
          <a:xfrm>
            <a:off x="6907683" y="5746753"/>
            <a:ext cx="623794" cy="368299"/>
            <a:chOff x="5806256" y="5325431"/>
            <a:chExt cx="679240" cy="377472"/>
          </a:xfrm>
        </p:grpSpPr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806256" y="5325431"/>
              <a:ext cx="679240" cy="37747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2" y="5369334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/>
          <p:cNvGrpSpPr/>
          <p:nvPr/>
        </p:nvGrpSpPr>
        <p:grpSpPr>
          <a:xfrm>
            <a:off x="7559852" y="5746753"/>
            <a:ext cx="623794" cy="368299"/>
            <a:chOff x="5806256" y="5325431"/>
            <a:chExt cx="679240" cy="377472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806256" y="5325431"/>
              <a:ext cx="679240" cy="37747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482" y="5369334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660" y="2137217"/>
            <a:ext cx="6172011" cy="17046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971" y="5822700"/>
            <a:ext cx="242780" cy="2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26~27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262856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변의 길이가 같은 삼각형을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찾아 기호를 쓰고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이름을 지어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76512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64821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변의 길이가 같은 삼각형을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찾아 기호를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쓰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이름을 지어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78477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2448011" y="1369497"/>
            <a:ext cx="4247979" cy="1200735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337" y="1441327"/>
            <a:ext cx="3967326" cy="105707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3563878"/>
            <a:ext cx="737409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</a:t>
            </a:r>
            <a:endParaRPr lang="en-US" altLang="ko-KR" sz="28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쌍둥이삼각형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331075" y="3563878"/>
            <a:ext cx="7377026" cy="1055608"/>
            <a:chOff x="1345644" y="5573614"/>
            <a:chExt cx="7377026" cy="1055608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10556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93949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5558128"/>
            <a:ext cx="737409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endParaRPr lang="en-US" altLang="ko-KR" sz="28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세쌍둥이삼각형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331075" y="5558128"/>
            <a:ext cx="7377026" cy="1055608"/>
            <a:chOff x="1345644" y="5573614"/>
            <a:chExt cx="7377026" cy="1055608"/>
          </a:xfrm>
        </p:grpSpPr>
        <p:sp>
          <p:nvSpPr>
            <p:cNvPr id="64" name="모서리가 둥근 직사각형 6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10556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93949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3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26~27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268571"/>
            <a:ext cx="8194423" cy="60075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2521710"/>
            <a:ext cx="8148443" cy="29214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008388" y="1765228"/>
            <a:ext cx="763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변의 길이가 같은 삼각형을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변의 길이가 같은 삼각형을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38624" y="2937990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이등변삼각형과 정삼각형을 그려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04" y="2839658"/>
            <a:ext cx="600719" cy="6360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354" y="3712805"/>
            <a:ext cx="6491726" cy="2846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840" y="3690154"/>
            <a:ext cx="6562469" cy="28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04365"/>
            <a:ext cx="788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변의 길이가 같은 삼각형</a:t>
            </a:r>
          </a:p>
        </p:txBody>
      </p:sp>
      <p:pic>
        <p:nvPicPr>
          <p:cNvPr id="7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4294492"/>
            <a:ext cx="788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변의 길이가 같은 삼각형</a:t>
            </a:r>
          </a:p>
        </p:txBody>
      </p:sp>
      <p:pic>
        <p:nvPicPr>
          <p:cNvPr id="14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4411314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475" y="2828682"/>
            <a:ext cx="2916407" cy="10635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475" y="5042505"/>
            <a:ext cx="3012685" cy="127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26~27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8340" y="1399198"/>
            <a:ext cx="7261963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그림에서 이등변삼각형을 찾아 따라 그리고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정삼각형은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색칠해 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574" y="2739011"/>
            <a:ext cx="6444800" cy="3314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1" y="2639453"/>
            <a:ext cx="7002163" cy="34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42262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이등변삼각형의 성질을 알아볼까요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34~35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28~29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1603</TotalTime>
  <Words>283</Words>
  <PresentationFormat>화면 슬라이드 쇼(4:3)</PresentationFormat>
  <Paragraphs>61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나눔스퀘어라운드 ExtraBold</vt:lpstr>
      <vt:lpstr>Wingdings</vt:lpstr>
      <vt:lpstr>Arial</vt:lpstr>
      <vt:lpstr>나눔스퀘어라운드 Bold</vt:lpstr>
      <vt:lpstr>Office 테마</vt:lpstr>
      <vt:lpstr>삼각형을 분류해 볼까요(1)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2020-11-16T05:02:00Z</dcterms:modified>
</cp:coreProperties>
</file>